
<file path=[Content_Types].xml><?xml version="1.0" encoding="utf-8"?>
<Types xmlns="http://schemas.openxmlformats.org/package/2006/content-types">
  <Default ContentType="application/x-fontdata" Extension="fntdata"/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Nunito"/>
      <p:regular r:id="rId17"/>
      <p:bold r:id="rId18"/>
      <p:italic r:id="rId19"/>
      <p:boldItalic r:id="rId20"/>
    </p:embeddedFont>
    <p:embeddedFont>
      <p:font typeface="Maven Pro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Italic.fntdata"/><Relationship Id="rId11" Type="http://schemas.openxmlformats.org/officeDocument/2006/relationships/slide" Target="slides/slide6.xml"/><Relationship Id="rId22" Type="http://schemas.openxmlformats.org/officeDocument/2006/relationships/font" Target="fonts/MavenPro-bold.fntdata"/><Relationship Id="rId10" Type="http://schemas.openxmlformats.org/officeDocument/2006/relationships/slide" Target="slides/slide5.xml"/><Relationship Id="rId21" Type="http://schemas.openxmlformats.org/officeDocument/2006/relationships/font" Target="fonts/MavenPro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Nuni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italic.fntdata"/><Relationship Id="rId6" Type="http://schemas.openxmlformats.org/officeDocument/2006/relationships/slide" Target="slides/slide1.xml"/><Relationship Id="rId18" Type="http://schemas.openxmlformats.org/officeDocument/2006/relationships/font" Target="fonts/Nuni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0218c046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70218c046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70218c046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70218c046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01e0956f3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01e0956f3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0218c046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0218c04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70218c046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70218c046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0218c046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0218c046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0218c046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0218c046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0218c046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70218c046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0218c046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70218c046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70218c046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70218c046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23.png"/><Relationship Id="rId7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Relationship Id="rId4" Type="http://schemas.openxmlformats.org/officeDocument/2006/relationships/hyperlink" Target="https://uefaeuro2020.netlify.com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jpg"/><Relationship Id="rId4" Type="http://schemas.openxmlformats.org/officeDocument/2006/relationships/image" Target="../media/image5.jpg"/><Relationship Id="rId5" Type="http://schemas.openxmlformats.org/officeDocument/2006/relationships/image" Target="../media/image3.jpg"/><Relationship Id="rId6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Relationship Id="rId4" Type="http://schemas.openxmlformats.org/officeDocument/2006/relationships/image" Target="../media/image8.jpg"/><Relationship Id="rId5" Type="http://schemas.openxmlformats.org/officeDocument/2006/relationships/image" Target="../media/image6.jpg"/><Relationship Id="rId6" Type="http://schemas.openxmlformats.org/officeDocument/2006/relationships/image" Target="../media/image1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jpg"/><Relationship Id="rId4" Type="http://schemas.openxmlformats.org/officeDocument/2006/relationships/image" Target="../media/image4.jpg"/><Relationship Id="rId5" Type="http://schemas.openxmlformats.org/officeDocument/2006/relationships/image" Target="../media/image1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idx="4294967295" type="ctrTitle"/>
          </p:nvPr>
        </p:nvSpPr>
        <p:spPr>
          <a:xfrm>
            <a:off x="400125" y="1124625"/>
            <a:ext cx="2977500" cy="16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>
                <a:solidFill>
                  <a:srgbClr val="FFFFFF"/>
                </a:solidFill>
              </a:rPr>
              <a:t>Euro2020</a:t>
            </a:r>
            <a:endParaRPr sz="4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>
                <a:solidFill>
                  <a:srgbClr val="FFFFFF"/>
                </a:solidFill>
              </a:rPr>
              <a:t>project</a:t>
            </a:r>
            <a:endParaRPr sz="2700">
              <a:solidFill>
                <a:srgbClr val="FFFFFF"/>
              </a:solidFill>
            </a:endParaRPr>
          </a:p>
        </p:txBody>
      </p:sp>
      <p:sp>
        <p:nvSpPr>
          <p:cNvPr id="278" name="Google Shape;278;p13"/>
          <p:cNvSpPr txBox="1"/>
          <p:nvPr>
            <p:ph idx="4294967295" type="subTitle"/>
          </p:nvPr>
        </p:nvSpPr>
        <p:spPr>
          <a:xfrm>
            <a:off x="400125" y="3972550"/>
            <a:ext cx="4679400" cy="6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200">
                <a:solidFill>
                  <a:srgbClr val="FFFFFF"/>
                </a:solidFill>
              </a:rPr>
              <a:t>b</a:t>
            </a:r>
            <a:r>
              <a:rPr lang="ru" sz="2200">
                <a:solidFill>
                  <a:srgbClr val="FFFFFF"/>
                </a:solidFill>
              </a:rPr>
              <a:t>y Igor Zelenov</a:t>
            </a:r>
            <a:endParaRPr sz="2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2"/>
          <p:cNvSpPr txBox="1"/>
          <p:nvPr/>
        </p:nvSpPr>
        <p:spPr>
          <a:xfrm>
            <a:off x="1531875" y="142025"/>
            <a:ext cx="58434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                                  Demo</a:t>
            </a:r>
            <a:endParaRPr sz="2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1" name="Google Shape;33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850" y="644825"/>
            <a:ext cx="3330326" cy="19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850" y="2947950"/>
            <a:ext cx="3330326" cy="196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3375" y="625975"/>
            <a:ext cx="3330326" cy="196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6975" y="2947950"/>
            <a:ext cx="3376725" cy="196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3"/>
          <p:cNvSpPr txBox="1"/>
          <p:nvPr/>
        </p:nvSpPr>
        <p:spPr>
          <a:xfrm>
            <a:off x="286775" y="366000"/>
            <a:ext cx="5088000" cy="43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4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Euro2020</a:t>
            </a:r>
            <a:r>
              <a:rPr b="1" lang="ru" sz="27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project</a:t>
            </a:r>
            <a:endParaRPr b="1" sz="27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by Igor Zelenov</a:t>
            </a:r>
            <a:endParaRPr sz="2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FFFFFF"/>
                </a:solidFill>
                <a:uFill>
                  <a:noFill/>
                </a:uFill>
                <a:hlinkClick r:id="rId4"/>
              </a:rPr>
              <a:t>https://uefaeuro2020.netlify.com</a:t>
            </a:r>
            <a:r>
              <a:rPr b="1" lang="ru" sz="2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                                                    </a:t>
            </a:r>
            <a:endParaRPr sz="1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27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         </a:t>
            </a:r>
            <a:endParaRPr b="1" sz="27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Thank you for attention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/>
        </p:nvSpPr>
        <p:spPr>
          <a:xfrm>
            <a:off x="1853550" y="0"/>
            <a:ext cx="54369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                       Odessa, Ukraine</a:t>
            </a:r>
            <a:endParaRPr sz="2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7600" y="2978300"/>
            <a:ext cx="3193121" cy="2061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7600" y="663625"/>
            <a:ext cx="3193125" cy="209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9850" y="663625"/>
            <a:ext cx="3193125" cy="206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9850" y="2978300"/>
            <a:ext cx="3193124" cy="206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15"/>
          <p:cNvPicPr preferRelativeResize="0"/>
          <p:nvPr/>
        </p:nvPicPr>
        <p:blipFill rotWithShape="1">
          <a:blip r:embed="rId4">
            <a:alphaModFix/>
          </a:blip>
          <a:srcRect b="2999" l="0" r="0" t="-3000"/>
          <a:stretch/>
        </p:blipFill>
        <p:spPr>
          <a:xfrm>
            <a:off x="230900" y="753375"/>
            <a:ext cx="2406099" cy="3722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2300" y="881800"/>
            <a:ext cx="2406102" cy="3594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5100" y="881800"/>
            <a:ext cx="2449103" cy="3594548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15"/>
          <p:cNvSpPr txBox="1"/>
          <p:nvPr/>
        </p:nvSpPr>
        <p:spPr>
          <a:xfrm>
            <a:off x="1389875" y="0"/>
            <a:ext cx="58434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                      Some facts about me</a:t>
            </a:r>
            <a:endParaRPr sz="2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350" y="280850"/>
            <a:ext cx="3362731" cy="2241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3725" y="280850"/>
            <a:ext cx="3594700" cy="224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9225" y="2766621"/>
            <a:ext cx="3352285" cy="2234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0"/>
          <p:cNvSpPr txBox="1"/>
          <p:nvPr/>
        </p:nvSpPr>
        <p:spPr>
          <a:xfrm>
            <a:off x="1552175" y="182600"/>
            <a:ext cx="5843400" cy="42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Technical challenge:</a:t>
            </a:r>
            <a:endParaRPr sz="2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"/>
              <a:buChar char="-"/>
            </a:pPr>
            <a:r>
              <a:rPr lang="ru" sz="2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looking for API with decent data</a:t>
            </a:r>
            <a:endParaRPr sz="2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"/>
              <a:buChar char="-"/>
            </a:pPr>
            <a:r>
              <a:rPr lang="ru" sz="2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checking and getting all necessary data from API servers</a:t>
            </a:r>
            <a:endParaRPr sz="2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"/>
              <a:buChar char="-"/>
            </a:pPr>
            <a:r>
              <a:rPr lang="ru" sz="2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minor coding issues during creating the application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1"/>
          <p:cNvSpPr txBox="1"/>
          <p:nvPr/>
        </p:nvSpPr>
        <p:spPr>
          <a:xfrm>
            <a:off x="1542025" y="1111500"/>
            <a:ext cx="5843400" cy="22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The biggest mistake:</a:t>
            </a:r>
            <a:endParaRPr sz="2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"/>
              <a:buChar char="-"/>
            </a:pPr>
            <a:r>
              <a:rPr lang="ru" sz="2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spend a lot of time for searching API</a:t>
            </a:r>
            <a:endParaRPr sz="2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5" name="Google Shape;325;p21"/>
          <p:cNvSpPr txBox="1"/>
          <p:nvPr/>
        </p:nvSpPr>
        <p:spPr>
          <a:xfrm>
            <a:off x="2072200" y="1443150"/>
            <a:ext cx="53286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